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6"/>
  </p:notesMasterIdLst>
  <p:sldIdLst>
    <p:sldId id="256" r:id="rId2"/>
    <p:sldId id="260" r:id="rId3"/>
    <p:sldId id="261" r:id="rId4"/>
    <p:sldId id="262" r:id="rId5"/>
    <p:sldId id="303" r:id="rId6"/>
    <p:sldId id="304" r:id="rId7"/>
    <p:sldId id="309" r:id="rId8"/>
    <p:sldId id="305" r:id="rId9"/>
    <p:sldId id="306" r:id="rId10"/>
    <p:sldId id="308" r:id="rId11"/>
    <p:sldId id="307" r:id="rId12"/>
    <p:sldId id="265" r:id="rId13"/>
    <p:sldId id="268" r:id="rId14"/>
    <p:sldId id="270" r:id="rId15"/>
    <p:sldId id="272" r:id="rId16"/>
    <p:sldId id="273" r:id="rId17"/>
    <p:sldId id="293" r:id="rId18"/>
    <p:sldId id="274" r:id="rId19"/>
    <p:sldId id="275" r:id="rId20"/>
    <p:sldId id="286" r:id="rId21"/>
    <p:sldId id="287" r:id="rId22"/>
    <p:sldId id="290" r:id="rId23"/>
    <p:sldId id="294" r:id="rId24"/>
    <p:sldId id="277" r:id="rId25"/>
    <p:sldId id="288" r:id="rId26"/>
    <p:sldId id="289" r:id="rId27"/>
    <p:sldId id="279" r:id="rId28"/>
    <p:sldId id="291" r:id="rId29"/>
    <p:sldId id="280" r:id="rId30"/>
    <p:sldId id="292" r:id="rId31"/>
    <p:sldId id="278" r:id="rId32"/>
    <p:sldId id="281" r:id="rId33"/>
    <p:sldId id="283" r:id="rId34"/>
    <p:sldId id="282" r:id="rId35"/>
    <p:sldId id="295" r:id="rId36"/>
    <p:sldId id="296" r:id="rId37"/>
    <p:sldId id="297" r:id="rId38"/>
    <p:sldId id="298" r:id="rId39"/>
    <p:sldId id="299" r:id="rId40"/>
    <p:sldId id="300" r:id="rId41"/>
    <p:sldId id="301" r:id="rId42"/>
    <p:sldId id="302" r:id="rId43"/>
    <p:sldId id="284" r:id="rId44"/>
    <p:sldId id="26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819511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064902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566801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279399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24373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4116293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3164247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20814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Multiple dimensions on one plot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66389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10/16/23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10/16/23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0"/>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Tree>
    <p:extLst>
      <p:ext uri="{BB962C8B-B14F-4D97-AF65-F5344CB8AC3E}">
        <p14:creationId xmlns:p14="http://schemas.microsoft.com/office/powerpoint/2010/main" val="2900722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with numbers and lines&#10;&#10;Description automatically generated">
            <a:extLst>
              <a:ext uri="{FF2B5EF4-FFF2-40B4-BE49-F238E27FC236}">
                <a16:creationId xmlns:a16="http://schemas.microsoft.com/office/drawing/2014/main" id="{ACA60E3F-3C8B-9E23-03D9-60B6C87D5F5C}"/>
              </a:ext>
            </a:extLst>
          </p:cNvPr>
          <p:cNvPicPr>
            <a:picLocks noChangeAspect="1"/>
          </p:cNvPicPr>
          <p:nvPr/>
        </p:nvPicPr>
        <p:blipFill>
          <a:blip r:embed="rId3"/>
          <a:stretch>
            <a:fillRect/>
          </a:stretch>
        </p:blipFill>
        <p:spPr>
          <a:xfrm>
            <a:off x="2674937" y="1362075"/>
            <a:ext cx="7772400" cy="4549033"/>
          </a:xfrm>
          <a:prstGeom prst="rect">
            <a:avLst/>
          </a:prstGeom>
        </p:spPr>
      </p:pic>
    </p:spTree>
    <p:extLst>
      <p:ext uri="{BB962C8B-B14F-4D97-AF65-F5344CB8AC3E}">
        <p14:creationId xmlns:p14="http://schemas.microsoft.com/office/powerpoint/2010/main" val="692027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Tree>
    <p:extLst>
      <p:ext uri="{BB962C8B-B14F-4D97-AF65-F5344CB8AC3E}">
        <p14:creationId xmlns:p14="http://schemas.microsoft.com/office/powerpoint/2010/main" val="3722943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Tree>
    <p:extLst>
      <p:ext uri="{BB962C8B-B14F-4D97-AF65-F5344CB8AC3E}">
        <p14:creationId xmlns:p14="http://schemas.microsoft.com/office/powerpoint/2010/main" val="1566056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Tree>
    <p:extLst>
      <p:ext uri="{BB962C8B-B14F-4D97-AF65-F5344CB8AC3E}">
        <p14:creationId xmlns:p14="http://schemas.microsoft.com/office/powerpoint/2010/main" val="1954150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22311018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1461698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2208336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2673710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endParaRPr lang="en-US" sz="1600" dirty="0"/>
          </a:p>
        </p:txBody>
      </p:sp>
    </p:spTree>
    <p:extLst>
      <p:ext uri="{BB962C8B-B14F-4D97-AF65-F5344CB8AC3E}">
        <p14:creationId xmlns:p14="http://schemas.microsoft.com/office/powerpoint/2010/main" val="3706810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Tree>
    <p:extLst>
      <p:ext uri="{BB962C8B-B14F-4D97-AF65-F5344CB8AC3E}">
        <p14:creationId xmlns:p14="http://schemas.microsoft.com/office/powerpoint/2010/main" val="19727847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The best statistical graphic ever drawn</a:t>
            </a:r>
            <a:endParaRPr lang="en-US" dirty="0"/>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7291</TotalTime>
  <Words>1391</Words>
  <Application>Microsoft Macintosh PowerPoint</Application>
  <PresentationFormat>Widescreen</PresentationFormat>
  <Paragraphs>143</Paragraphs>
  <Slides>44</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Century Gothic</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autocorrelations</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105</cp:revision>
  <cp:lastPrinted>2023-09-21T09:58:26Z</cp:lastPrinted>
  <dcterms:created xsi:type="dcterms:W3CDTF">2023-09-18T08:47:09Z</dcterms:created>
  <dcterms:modified xsi:type="dcterms:W3CDTF">2023-10-17T09:47:29Z</dcterms:modified>
</cp:coreProperties>
</file>